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9f8c4002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9f8c4002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9f8c4002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9f8c4002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9f8c4002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9f8c4002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9f8c4002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9f8c4002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9f8c4002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9f8c4002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59f8c4002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59f8c4002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59f8c4002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59f8c4002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59f8c4002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59f8c4002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9f8c4002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9f8c400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9f8c4002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9f8c4002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9f8c40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9f8c40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9f8c400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9f8c400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0f3433c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0f3433c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9f8c4002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9f8c4002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59f8c4002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59f8c4002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9f8c400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9f8c400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9f8c4002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9f8c400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9f8c4002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9f8c400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dllop.9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6000"/>
              <a:t>Quadtree</a:t>
            </a:r>
            <a:endParaRPr sz="6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/>
              <a:t>personal research by Dídac Llop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875" y="479588"/>
            <a:ext cx="4057650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875" y="479588"/>
            <a:ext cx="4057650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875" y="479588"/>
            <a:ext cx="4057650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3875" y="479588"/>
            <a:ext cx="40576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198625" y="1198625"/>
            <a:ext cx="5962800" cy="30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6000"/>
              <a:t>TODOS: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1: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Implement AddCollider </a:t>
            </a:r>
            <a:r>
              <a:rPr lang="ca"/>
              <a:t>function</a:t>
            </a:r>
            <a:r>
              <a:rPr lang="ca"/>
              <a:t>();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This </a:t>
            </a:r>
            <a:r>
              <a:rPr lang="ca"/>
              <a:t>function</a:t>
            </a:r>
            <a:r>
              <a:rPr lang="ca"/>
              <a:t> only adds colliders in the tree’s level  where it’s called.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If the size of the Elements list  is smaller than maxElements call subdivide </a:t>
            </a:r>
            <a:r>
              <a:rPr lang="ca"/>
              <a:t>function</a:t>
            </a:r>
            <a:r>
              <a:rPr lang="ca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5" y="3363325"/>
            <a:ext cx="6936100" cy="7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2: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Implement Subdivide function.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Create 4 childs that are divisions of the father.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75" y="2170850"/>
            <a:ext cx="3458674" cy="258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3: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</a:t>
            </a:r>
            <a:r>
              <a:rPr lang="ca"/>
              <a:t>reate the loop which distributes the colliders between the 4 new  quadtrees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Remember to delete colliders when saved in a subnode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Call this function in subdivide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4: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In the function implemented in TODO 3 creates the condicion to call subdivide function.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76" y="2131725"/>
            <a:ext cx="3182401" cy="25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212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5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8205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implements the method that puts a collider in its place in the quadTree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uncomment the commented parts.  It also implements the function when is divided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Uncomment function in Scene.cpp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75" y="2709462"/>
            <a:ext cx="3099424" cy="23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00" y="2703046"/>
            <a:ext cx="3099425" cy="233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Especial case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229875"/>
            <a:ext cx="8520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What </a:t>
            </a:r>
            <a:r>
              <a:rPr lang="ca"/>
              <a:t>happens</a:t>
            </a:r>
            <a:r>
              <a:rPr lang="ca"/>
              <a:t> when one of entities is over to one line?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311700" y="1775200"/>
            <a:ext cx="76848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434343"/>
                </a:solidFill>
              </a:rPr>
              <a:t>In this case save the collider at the topmost level which belongs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434343"/>
                </a:solidFill>
              </a:rPr>
              <a:t>Check TODO 5 and make sure that this </a:t>
            </a:r>
            <a:r>
              <a:rPr lang="ca" sz="1800">
                <a:solidFill>
                  <a:srgbClr val="434343"/>
                </a:solidFill>
              </a:rPr>
              <a:t>successful</a:t>
            </a:r>
            <a:r>
              <a:rPr lang="ca" sz="1800">
                <a:solidFill>
                  <a:srgbClr val="434343"/>
                </a:solidFill>
              </a:rPr>
              <a:t>.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925" y="1229875"/>
            <a:ext cx="1994525" cy="31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TODO 6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Take the function that checks collisions in the same level and implement it to check the collision with its childs.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121375" y="3755200"/>
            <a:ext cx="30000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mail: </a:t>
            </a:r>
            <a:r>
              <a:rPr lang="ca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dllop.9@gmail.com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github: didaclis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Tree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Is one data structure.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its </a:t>
            </a:r>
            <a:r>
              <a:rPr lang="ca"/>
              <a:t>principal </a:t>
            </a:r>
            <a:r>
              <a:rPr lang="ca"/>
              <a:t>characteristic is</a:t>
            </a:r>
            <a:r>
              <a:rPr lang="ca"/>
              <a:t> that it store data in a hierarchical structure.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To </a:t>
            </a:r>
            <a:r>
              <a:rPr lang="ca"/>
              <a:t>navigate through it we use recursive functions</a:t>
            </a:r>
            <a:r>
              <a:rPr lang="ca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600" y="2791750"/>
            <a:ext cx="3514999" cy="20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QuadTree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Quadtree is a type of tree in which a parent node has four child.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Uses: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Camera Culling.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Check Collisions.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50" y="2124150"/>
            <a:ext cx="5862501" cy="25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/>
              <a:t>Why we use QuadTree?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Brofiler - 15 entities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Quadtree</a:t>
            </a:r>
            <a:endParaRPr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development method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300" y="1982550"/>
            <a:ext cx="4317000" cy="2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5" y="2045275"/>
            <a:ext cx="4205475" cy="23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Brofiler - 300 entities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quadtree</a:t>
            </a:r>
            <a:endParaRPr/>
          </a:p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Development method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0" y="1996376"/>
            <a:ext cx="4163750" cy="234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75" y="1996376"/>
            <a:ext cx="4163750" cy="234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 Culling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Static QuadTree.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Check</a:t>
            </a:r>
            <a:r>
              <a:rPr lang="ca"/>
              <a:t> if the node rectangle’s area is inside the camera</a:t>
            </a:r>
            <a:r>
              <a:rPr lang="ca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00" y="2290426"/>
            <a:ext cx="4776848" cy="24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75" y="2320775"/>
            <a:ext cx="4826102" cy="25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00" y="2333612"/>
            <a:ext cx="4776848" cy="249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9350"/>
            <a:ext cx="9058146" cy="1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25" y="174837"/>
            <a:ext cx="4776848" cy="249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Check Collisions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Dinamic quadtree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Entity tells the QuadTree where the node is placed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a"/>
              <a:t>Check collisions with entities that are in the same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